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291" r:id="rId9"/>
    <p:sldId id="292" r:id="rId10"/>
    <p:sldId id="277" r:id="rId11"/>
    <p:sldId id="280" r:id="rId12"/>
    <p:sldId id="286" r:id="rId13"/>
    <p:sldId id="287" r:id="rId14"/>
    <p:sldId id="288" r:id="rId15"/>
    <p:sldId id="289" r:id="rId16"/>
    <p:sldId id="260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996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="" xmlns:p14="http://schemas.microsoft.com/office/powerpoint/2010/main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Diary</a:t>
            </a: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7632848" cy="1080120"/>
          </a:xfrm>
        </p:spPr>
        <p:txBody>
          <a:bodyPr/>
          <a:lstStyle/>
          <a:p>
            <a:pPr algn="l" eaLnBrk="1" hangingPunct="1"/>
            <a:r>
              <a:rPr lang="fr-CA" altLang="zh-CN" sz="4000" dirty="0" smtClean="0">
                <a:solidFill>
                  <a:schemeClr val="bg1"/>
                </a:solidFill>
                <a:latin typeface="FFF Tusj" pitchFamily="18" charset="0"/>
              </a:rPr>
              <a:t>Website Hierarchy(basic)</a:t>
            </a: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5447506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95331"/>
            <a:ext cx="1482717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Scenery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46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Scenery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467544" y="4797152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2996952"/>
            <a:ext cx="620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618697" y="4798020"/>
            <a:ext cx="819709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675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7632848" cy="1080120"/>
          </a:xfrm>
        </p:spPr>
        <p:txBody>
          <a:bodyPr/>
          <a:lstStyle/>
          <a:p>
            <a:pPr algn="l" eaLnBrk="1" hangingPunct="1"/>
            <a:r>
              <a:rPr lang="fr-CA" altLang="zh-CN" sz="4000" dirty="0" smtClean="0">
                <a:solidFill>
                  <a:schemeClr val="bg1"/>
                </a:solidFill>
                <a:latin typeface="FFF Tusj" pitchFamily="18" charset="0"/>
              </a:rPr>
              <a:t>Website Hierarchy(Advanced)</a:t>
            </a: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5447506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95331"/>
            <a:ext cx="1482717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Scenery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46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Scenery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467544" y="4797152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2996952"/>
            <a:ext cx="620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618697" y="4798020"/>
            <a:ext cx="819709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89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access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3907346" y="324569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20" idx="1"/>
            <a:endCxn id="43" idx="3"/>
          </p:cNvCxnSpPr>
          <p:nvPr/>
        </p:nvCxnSpPr>
        <p:spPr>
          <a:xfrm flipH="1">
            <a:off x="1921526" y="2796142"/>
            <a:ext cx="562242" cy="248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0" idx="2"/>
            <a:endCxn id="39" idx="0"/>
          </p:cNvCxnSpPr>
          <p:nvPr/>
        </p:nvCxnSpPr>
        <p:spPr>
          <a:xfrm flipH="1">
            <a:off x="1937440" y="2996952"/>
            <a:ext cx="1287687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0" idx="2"/>
          </p:cNvCxnSpPr>
          <p:nvPr/>
        </p:nvCxnSpPr>
        <p:spPr>
          <a:xfrm>
            <a:off x="3225127" y="2996952"/>
            <a:ext cx="1709863" cy="240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31755" idx="2"/>
            <a:endCxn id="4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1755" idx="3"/>
            <a:endCxn id="44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8" idx="3"/>
            <a:endCxn id="36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45" idx="1"/>
            <a:endCxn id="40" idx="2"/>
          </p:cNvCxnSpPr>
          <p:nvPr/>
        </p:nvCxnSpPr>
        <p:spPr>
          <a:xfrm flipH="1" flipV="1">
            <a:off x="4934990" y="3647314"/>
            <a:ext cx="943335" cy="199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2604529" y="3399297"/>
            <a:ext cx="1241195" cy="5582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20" idx="2"/>
            <a:endCxn id="76" idx="0"/>
          </p:cNvCxnSpPr>
          <p:nvPr/>
        </p:nvCxnSpPr>
        <p:spPr>
          <a:xfrm>
            <a:off x="3225127" y="2996952"/>
            <a:ext cx="0" cy="40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76" idx="2"/>
            <a:endCxn id="83" idx="0"/>
          </p:cNvCxnSpPr>
          <p:nvPr/>
        </p:nvCxnSpPr>
        <p:spPr>
          <a:xfrm flipH="1">
            <a:off x="3225126" y="3957540"/>
            <a:ext cx="1" cy="44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39" idx="2"/>
          </p:cNvCxnSpPr>
          <p:nvPr/>
        </p:nvCxnSpPr>
        <p:spPr>
          <a:xfrm rot="16200000" flipH="1">
            <a:off x="1836529" y="3980141"/>
            <a:ext cx="686874" cy="4850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0" idx="2"/>
            <a:endCxn id="83" idx="0"/>
          </p:cNvCxnSpPr>
          <p:nvPr/>
        </p:nvCxnSpPr>
        <p:spPr>
          <a:xfrm flipH="1">
            <a:off x="3225126" y="3647314"/>
            <a:ext cx="1709864" cy="754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44" idx="2"/>
          </p:cNvCxnSpPr>
          <p:nvPr/>
        </p:nvCxnSpPr>
        <p:spPr>
          <a:xfrm flipH="1" flipV="1">
            <a:off x="4946363" y="3647314"/>
            <a:ext cx="1273453" cy="1011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57" name="直接箭头连接符 18456"/>
          <p:cNvCxnSpPr>
            <a:stCxn id="45" idx="3"/>
            <a:endCxn id="3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59" name="直接箭头连接符 18458"/>
          <p:cNvCxnSpPr>
            <a:stCxn id="44" idx="2"/>
            <a:endCxn id="3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6117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33" grpId="0" animBg="1"/>
      <p:bldP spid="36" grpId="0" animBg="1"/>
      <p:bldP spid="39" grpId="0" animBg="1"/>
      <p:bldP spid="40" grpId="0" animBg="1"/>
      <p:bldP spid="43" grpId="0" animBg="1"/>
      <p:bldP spid="44" grpId="0" animBg="1"/>
      <p:bldP spid="4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="" xmlns:p14="http://schemas.microsoft.com/office/powerpoint/2010/main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=""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Regi</a:t>
            </a:r>
            <a:r>
              <a:rPr lang="en-US" altLang="zh-CN" dirty="0" smtClean="0">
                <a:solidFill>
                  <a:schemeClr val="bg1"/>
                </a:solidFill>
              </a:rPr>
              <a:t>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4000" i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ighteriri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785982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Personal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Make record for your own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Share with your friends</a:t>
            </a:r>
          </a:p>
        </p:txBody>
      </p:sp>
      <p:pic>
        <p:nvPicPr>
          <p:cNvPr id="2050" name="Picture 2" descr="C:\Users\fighteriris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428604"/>
            <a:ext cx="3705225" cy="2876550"/>
          </a:xfrm>
          <a:prstGeom prst="rect">
            <a:avLst/>
          </a:prstGeom>
          <a:noFill/>
        </p:spPr>
      </p:pic>
      <p:pic>
        <p:nvPicPr>
          <p:cNvPr id="2051" name="Picture 3" descr="C:\Users\fighteriris\Desktop\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500438"/>
            <a:ext cx="5838826" cy="2995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692</TotalTime>
  <Words>305</Words>
  <Application>Microsoft Office PowerPoint</Application>
  <PresentationFormat>全屏显示(4:3)</PresentationFormat>
  <Paragraphs>114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138</vt:lpstr>
      <vt:lpstr>幻灯片 1</vt:lpstr>
      <vt:lpstr>Introdution</vt:lpstr>
      <vt:lpstr>Introdution(Cont.）</vt:lpstr>
      <vt:lpstr>Functions</vt:lpstr>
      <vt:lpstr>Functions(Cont.)</vt:lpstr>
      <vt:lpstr>Main Page Design</vt:lpstr>
      <vt:lpstr>Regi Page</vt:lpstr>
      <vt:lpstr>WebHome </vt:lpstr>
      <vt:lpstr>Personal page</vt:lpstr>
      <vt:lpstr>Website Hierarchy(basic)</vt:lpstr>
      <vt:lpstr>Website Hierarchy(Advanced)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fighteriris</cp:lastModifiedBy>
  <cp:revision>75</cp:revision>
  <dcterms:created xsi:type="dcterms:W3CDTF">2009-09-06T07:38:29Z</dcterms:created>
  <dcterms:modified xsi:type="dcterms:W3CDTF">2013-03-25T01:37:10Z</dcterms:modified>
</cp:coreProperties>
</file>